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22516" y="6984060"/>
            <a:ext cx="277495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2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80885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Copy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and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paste</a:t>
            </a:r>
            <a:r>
              <a:rPr dirty="0" sz="1600" spc="-20" b="1">
                <a:latin typeface="Artifakt Element"/>
                <a:cs typeface="Artifakt Element"/>
              </a:rPr>
              <a:t> tools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Populate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copying,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pasting,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modifying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Use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filter.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Copy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paste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Sample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tool.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73325" y="3358896"/>
            <a:ext cx="2589529" cy="12754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53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8140"/>
                <a:gridCol w="3046730"/>
              </a:tblGrid>
              <a:tr h="2609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620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increase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flutes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4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Carbide.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always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remember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every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precisely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physical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chest;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successful toolpaths.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parameters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4064">
                <a:tc>
                  <a:txBody>
                    <a:bodyPr/>
                    <a:lstStyle/>
                    <a:p>
                      <a:pPr marL="295275" marR="13525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3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data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Aluminum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–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preset.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preset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3210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933444"/>
            <a:ext cx="2846835" cy="158038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96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015"/>
                <a:gridCol w="3030219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12,000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RPM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value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876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capabilities.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understand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machine’s capabilities.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preset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54250">
                <a:tc>
                  <a:txBody>
                    <a:bodyPr/>
                    <a:lstStyle/>
                    <a:p>
                      <a:pPr marL="295275" marR="113664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identifies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changer’s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Accept.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number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205046"/>
            <a:ext cx="2837053" cy="118010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79741" y="3266694"/>
            <a:ext cx="2294766" cy="17900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616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1950"/>
                <a:gridCol w="3042920"/>
              </a:tblGrid>
              <a:tr h="2104390">
                <a:tc>
                  <a:txBody>
                    <a:bodyPr/>
                    <a:lstStyle/>
                    <a:p>
                      <a:pPr algn="just"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Library&gt;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Milling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(Metric)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 marR="19304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6mm 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Endmill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it, then choose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Copy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1935">
                <a:tc>
                  <a:txBody>
                    <a:bodyPr/>
                    <a:lstStyle/>
                    <a:p>
                      <a:pPr marL="295275" marR="10668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Sample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 MM 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Paste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 library</a:t>
                      </a:r>
                      <a:r>
                        <a:rPr dirty="0" sz="1100" spc="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simultaneously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standard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51333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27984"/>
            <a:ext cx="2855722" cy="10471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873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5595"/>
                <a:gridCol w="3089275"/>
              </a:tblGrid>
              <a:tr h="1924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295275" marR="22669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tab,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2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Accept.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number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3020" y="1138427"/>
            <a:ext cx="2760979" cy="1332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3954" y="3266685"/>
            <a:ext cx="2780172" cy="146622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129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9730"/>
                <a:gridCol w="3024505"/>
              </a:tblGrid>
              <a:tr h="18662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note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their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slots.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Imperial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795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slot.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63650">
                <a:tc>
                  <a:txBody>
                    <a:bodyPr/>
                    <a:lstStyle/>
                    <a:p>
                      <a:pPr marL="295275" marR="24066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close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84470" y="1138427"/>
            <a:ext cx="2589529" cy="1275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190494"/>
            <a:ext cx="2836164" cy="7994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111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1500"/>
                <a:gridCol w="2947670"/>
              </a:tblGrid>
              <a:tr h="1561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875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Manage&gt;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77340">
                <a:tc>
                  <a:txBody>
                    <a:bodyPr/>
                    <a:lstStyle/>
                    <a:p>
                      <a:pPr marL="295275" marR="113664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Sample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72310">
                <a:tc>
                  <a:txBody>
                    <a:bodyPr/>
                    <a:lstStyle/>
                    <a:p>
                      <a:pPr marL="295275" marR="17526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common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practice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populating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existing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either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libraries.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preloaded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cutting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presets,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88811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885694"/>
            <a:ext cx="2777489" cy="791845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12079" y="4462271"/>
            <a:ext cx="2777489" cy="1509140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2106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9430"/>
                <a:gridCol w="2925445"/>
              </a:tblGrid>
              <a:tr h="21062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organized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24066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precisely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864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82638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33343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4670"/>
                <a:gridCol w="2910839"/>
              </a:tblGrid>
              <a:tr h="333438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visible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using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9939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category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activate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Type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8844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57064"/>
            <a:ext cx="2777489" cy="303774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44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2435"/>
                <a:gridCol w="3086100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 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5849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visible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filter criteria.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1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620" y="1138427"/>
            <a:ext cx="2646806" cy="1541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457194"/>
            <a:ext cx="2856229" cy="14471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510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3860"/>
                <a:gridCol w="3114675"/>
              </a:tblGrid>
              <a:tr h="20186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section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8279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various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007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0">
                <a:tc>
                  <a:txBody>
                    <a:bodyPr/>
                    <a:lstStyle/>
                    <a:p>
                      <a:pPr marL="295275" marR="14097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still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active.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8994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170" y="1138427"/>
            <a:ext cx="2818129" cy="14276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93970" y="3342894"/>
            <a:ext cx="2779522" cy="10280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0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3540"/>
                <a:gridCol w="3020694"/>
              </a:tblGrid>
              <a:tr h="2609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Inches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3271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Diameter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drop-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874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range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6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.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Alternately,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range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0.25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Continue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0">
                <a:tc>
                  <a:txBody>
                    <a:bodyPr/>
                    <a:lstStyle/>
                    <a:p>
                      <a:pPr algn="just" marL="295275" marR="16510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right-click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menu.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¼”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Endmill.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08270" y="1138427"/>
            <a:ext cx="2666110" cy="20181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933444"/>
            <a:ext cx="2837053" cy="13328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06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4490"/>
                <a:gridCol w="3040380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Sample-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open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050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64485">
                <a:tc>
                  <a:txBody>
                    <a:bodyPr/>
                    <a:lstStyle/>
                    <a:p>
                      <a:pPr marL="295275" marR="6985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section’s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icon.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filters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1170" y="1138427"/>
            <a:ext cx="2322956" cy="1332373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66694"/>
            <a:ext cx="2891789" cy="239648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510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8300"/>
                <a:gridCol w="3035935"/>
              </a:tblGrid>
              <a:tr h="17519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visible.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096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case,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additional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visible.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0">
                <a:tc>
                  <a:txBody>
                    <a:bodyPr/>
                    <a:lstStyle/>
                    <a:p>
                      <a:pPr marL="295275" marR="14922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right-click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976" cy="11608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6870" y="3076194"/>
            <a:ext cx="2437256" cy="1294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Copy</a:t>
            </a:r>
            <a:r>
              <a:rPr dirty="0" spc="-25"/>
              <a:t> </a:t>
            </a:r>
            <a:r>
              <a:rPr dirty="0"/>
              <a:t>and</a:t>
            </a:r>
            <a:r>
              <a:rPr dirty="0" spc="-10"/>
              <a:t> </a:t>
            </a:r>
            <a:r>
              <a:rPr dirty="0"/>
              <a:t>paste</a:t>
            </a:r>
            <a:r>
              <a:rPr dirty="0" spc="-15"/>
              <a:t> </a:t>
            </a:r>
            <a:r>
              <a:rPr dirty="0"/>
              <a:t>tools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A833FC78-02BA-4358-ACE8-CD23B7BB51B3}"/>
</file>

<file path=customXml/itemProps2.xml><?xml version="1.0" encoding="utf-8"?>
<ds:datastoreItem xmlns:ds="http://schemas.openxmlformats.org/officeDocument/2006/customXml" ds:itemID="{C9510A92-88C0-4976-B30D-F20C36ED3E1C}"/>
</file>

<file path=customXml/itemProps3.xml><?xml version="1.0" encoding="utf-8"?>
<ds:datastoreItem xmlns:ds="http://schemas.openxmlformats.org/officeDocument/2006/customXml" ds:itemID="{23A80637-D5D6-409B-ACBD-DCD7FD6E1CE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2025-06-13T01:13:21Z</dcterms:created>
  <dcterms:modified xsi:type="dcterms:W3CDTF">2025-06-13T01:13:21Z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